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29"/>
  </p:notesMasterIdLst>
  <p:handoutMasterIdLst>
    <p:handoutMasterId r:id="rId30"/>
  </p:handoutMasterIdLst>
  <p:sldIdLst>
    <p:sldId id="2708" r:id="rId3"/>
    <p:sldId id="2387" r:id="rId4"/>
    <p:sldId id="2447" r:id="rId5"/>
    <p:sldId id="2764" r:id="rId6"/>
    <p:sldId id="2744" r:id="rId7"/>
    <p:sldId id="2763" r:id="rId8"/>
    <p:sldId id="2765" r:id="rId9"/>
    <p:sldId id="2766" r:id="rId10"/>
    <p:sldId id="2767" r:id="rId11"/>
    <p:sldId id="2768" r:id="rId12"/>
    <p:sldId id="2769" r:id="rId13"/>
    <p:sldId id="2770" r:id="rId14"/>
    <p:sldId id="2709" r:id="rId15"/>
    <p:sldId id="2740" r:id="rId16"/>
    <p:sldId id="2745" r:id="rId17"/>
    <p:sldId id="2758" r:id="rId18"/>
    <p:sldId id="2747" r:id="rId19"/>
    <p:sldId id="2748" r:id="rId20"/>
    <p:sldId id="2749" r:id="rId21"/>
    <p:sldId id="2750" r:id="rId22"/>
    <p:sldId id="2746" r:id="rId23"/>
    <p:sldId id="2762" r:id="rId24"/>
    <p:sldId id="2716" r:id="rId25"/>
    <p:sldId id="2757" r:id="rId26"/>
    <p:sldId id="2756" r:id="rId27"/>
    <p:sldId id="2760" r:id="rId28"/>
  </p:sldIdLst>
  <p:sldSz cx="9144000" cy="6858000" type="screen4x3"/>
  <p:notesSz cx="7099300" cy="10234613"/>
  <p:custDataLst>
    <p:tags r:id="rId31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FC643-FA87-7D48-9682-E09A32CA72A0}" v="33" dt="2024-04-14T05:18:50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6"/>
    <p:restoredTop sz="94737"/>
  </p:normalViewPr>
  <p:slideViewPr>
    <p:cSldViewPr snapToGrid="0">
      <p:cViewPr>
        <p:scale>
          <a:sx n="75" d="100"/>
          <a:sy n="75" d="100"/>
        </p:scale>
        <p:origin x="1068" y="225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  <pc:spChg chg="mod">
          <ac:chgData name="Xin Luo" userId="82312ee5779919a4" providerId="LiveId" clId="{44968A38-E2ED-AB49-A7AA-4E241E470C4E}" dt="2024-04-06T05:28:09.746" v="48" actId="20577"/>
          <ac:spMkLst>
            <pc:docMk/>
            <pc:sldMk cId="1209572041" sldId="2722"/>
            <ac:spMk id="11" creationId="{53A7E693-8098-76C4-CD5D-47166ABEB164}"/>
          </ac:spMkLst>
        </pc:spChg>
        <pc:spChg chg="del">
          <ac:chgData name="Xin Luo" userId="82312ee5779919a4" providerId="LiveId" clId="{44968A38-E2ED-AB49-A7AA-4E241E470C4E}" dt="2024-04-06T03:15:41.935" v="2" actId="478"/>
          <ac:spMkLst>
            <pc:docMk/>
            <pc:sldMk cId="1209572041" sldId="2722"/>
            <ac:spMk id="13" creationId="{303BC878-BC57-D350-27A3-F03AE48213AC}"/>
          </ac:spMkLst>
        </pc:spChg>
        <pc:picChg chg="add del mod">
          <ac:chgData name="Xin Luo" userId="82312ee5779919a4" providerId="LiveId" clId="{44968A38-E2ED-AB49-A7AA-4E241E470C4E}" dt="2024-04-06T03:17:10.354" v="11" actId="478"/>
          <ac:picMkLst>
            <pc:docMk/>
            <pc:sldMk cId="1209572041" sldId="2722"/>
            <ac:picMk id="4" creationId="{72641C54-2AA3-804C-A31F-7C3A27A0CD85}"/>
          </ac:picMkLst>
        </pc:picChg>
        <pc:picChg chg="add mod">
          <ac:chgData name="Xin Luo" userId="82312ee5779919a4" providerId="LiveId" clId="{44968A38-E2ED-AB49-A7AA-4E241E470C4E}" dt="2024-04-06T03:16:12.957" v="9"/>
          <ac:picMkLst>
            <pc:docMk/>
            <pc:sldMk cId="1209572041" sldId="2722"/>
            <ac:picMk id="6" creationId="{6D5D3EA7-6E0C-64ED-506E-916744BC645B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8" creationId="{B220845A-E0D1-4B72-AEC5-8BB95B5A486D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0" creationId="{1A128217-E358-6641-EA3F-CEFFB8B3B374}"/>
          </ac:picMkLst>
        </pc:picChg>
        <pc:picChg chg="add mod">
          <ac:chgData name="Xin Luo" userId="82312ee5779919a4" providerId="LiveId" clId="{44968A38-E2ED-AB49-A7AA-4E241E470C4E}" dt="2024-04-06T03:17:56.854" v="30" actId="1076"/>
          <ac:picMkLst>
            <pc:docMk/>
            <pc:sldMk cId="1209572041" sldId="2722"/>
            <ac:picMk id="14" creationId="{A5FA40EC-58DE-9083-1ABE-4D0A007E5831}"/>
          </ac:picMkLst>
        </pc:picChg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C71FC643-FA87-7D48-9682-E09A32CA72A0}"/>
    <pc:docChg chg="undo custSel addSld delSld modSld sldOrd">
      <pc:chgData name="Xin Luo" userId="82312ee5779919a4" providerId="LiveId" clId="{C71FC643-FA87-7D48-9682-E09A32CA72A0}" dt="2024-04-14T05:43:48.944" v="1473" actId="20577"/>
      <pc:docMkLst>
        <pc:docMk/>
      </pc:docMkLst>
      <pc:sldChg chg="modSp mod">
        <pc:chgData name="Xin Luo" userId="82312ee5779919a4" providerId="LiveId" clId="{C71FC643-FA87-7D48-9682-E09A32CA72A0}" dt="2024-04-14T02:29:04.861" v="301" actId="20577"/>
        <pc:sldMkLst>
          <pc:docMk/>
          <pc:sldMk cId="1576120367" sldId="2387"/>
        </pc:sldMkLst>
        <pc:spChg chg="mod">
          <ac:chgData name="Xin Luo" userId="82312ee5779919a4" providerId="LiveId" clId="{C71FC643-FA87-7D48-9682-E09A32CA72A0}" dt="2024-04-14T02:29:04.861" v="301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C71FC643-FA87-7D48-9682-E09A32CA72A0}" dt="2024-04-14T02:08:18.785" v="99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C71FC643-FA87-7D48-9682-E09A32CA72A0}" dt="2024-04-14T02:27:49.928" v="27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C71FC643-FA87-7D48-9682-E09A32CA72A0}" dt="2024-04-14T02:14:43.258" v="127" actId="20577"/>
        <pc:sldMkLst>
          <pc:docMk/>
          <pc:sldMk cId="2415901206" sldId="2447"/>
        </pc:sldMkLst>
        <pc:spChg chg="mod">
          <ac:chgData name="Xin Luo" userId="82312ee5779919a4" providerId="LiveId" clId="{C71FC643-FA87-7D48-9682-E09A32CA72A0}" dt="2024-04-14T02:14:43.258" v="12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C71FC643-FA87-7D48-9682-E09A32CA72A0}" dt="2024-04-14T02:06:45.502" v="14" actId="20577"/>
        <pc:sldMkLst>
          <pc:docMk/>
          <pc:sldMk cId="1658607177" sldId="2708"/>
        </pc:sldMkLst>
        <pc:spChg chg="mod">
          <ac:chgData name="Xin Luo" userId="82312ee5779919a4" providerId="LiveId" clId="{C71FC643-FA87-7D48-9682-E09A32CA72A0}" dt="2024-04-14T02:06:39.719" v="2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C71FC643-FA87-7D48-9682-E09A32CA72A0}" dt="2024-04-14T02:06:45.502" v="14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C71FC643-FA87-7D48-9682-E09A32CA72A0}" dt="2024-04-14T02:19:29.968" v="246" actId="20577"/>
        <pc:sldMkLst>
          <pc:docMk/>
          <pc:sldMk cId="481122590" sldId="2709"/>
        </pc:sldMkLst>
        <pc:spChg chg="mod">
          <ac:chgData name="Xin Luo" userId="82312ee5779919a4" providerId="LiveId" clId="{C71FC643-FA87-7D48-9682-E09A32CA72A0}" dt="2024-04-14T02:19:29.968" v="24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 del ord">
        <pc:chgData name="Xin Luo" userId="82312ee5779919a4" providerId="LiveId" clId="{C71FC643-FA87-7D48-9682-E09A32CA72A0}" dt="2024-04-14T02:18:33.187" v="215"/>
        <pc:sldMkLst>
          <pc:docMk/>
          <pc:sldMk cId="3833073590" sldId="2716"/>
        </pc:sldMkLst>
      </pc:sldChg>
      <pc:sldChg chg="del">
        <pc:chgData name="Xin Luo" userId="82312ee5779919a4" providerId="LiveId" clId="{C71FC643-FA87-7D48-9682-E09A32CA72A0}" dt="2024-04-14T02:18:36.323" v="216" actId="2696"/>
        <pc:sldMkLst>
          <pc:docMk/>
          <pc:sldMk cId="972163772" sldId="2720"/>
        </pc:sldMkLst>
      </pc:sldChg>
      <pc:sldChg chg="add del">
        <pc:chgData name="Xin Luo" userId="82312ee5779919a4" providerId="LiveId" clId="{C71FC643-FA87-7D48-9682-E09A32CA72A0}" dt="2024-04-14T02:29:57.938" v="329" actId="2696"/>
        <pc:sldMkLst>
          <pc:docMk/>
          <pc:sldMk cId="2689695864" sldId="2721"/>
        </pc:sldMkLst>
      </pc:sldChg>
      <pc:sldChg chg="del">
        <pc:chgData name="Xin Luo" userId="82312ee5779919a4" providerId="LiveId" clId="{C71FC643-FA87-7D48-9682-E09A32CA72A0}" dt="2024-04-14T02:15:51.239" v="177" actId="2696"/>
        <pc:sldMkLst>
          <pc:docMk/>
          <pc:sldMk cId="1209572041" sldId="2722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510358707" sldId="2740"/>
        </pc:sldMkLst>
      </pc:sldChg>
      <pc:sldChg chg="delSp modSp add mod">
        <pc:chgData name="Xin Luo" userId="82312ee5779919a4" providerId="LiveId" clId="{C71FC643-FA87-7D48-9682-E09A32CA72A0}" dt="2024-04-14T03:46:53.585" v="1056" actId="1076"/>
        <pc:sldMkLst>
          <pc:docMk/>
          <pc:sldMk cId="3280776050" sldId="2744"/>
        </pc:sldMkLst>
        <pc:spChg chg="del mod">
          <ac:chgData name="Xin Luo" userId="82312ee5779919a4" providerId="LiveId" clId="{C71FC643-FA87-7D48-9682-E09A32CA72A0}" dt="2024-04-14T03:46:49.218" v="1055" actId="478"/>
          <ac:spMkLst>
            <pc:docMk/>
            <pc:sldMk cId="3280776050" sldId="2744"/>
            <ac:spMk id="21" creationId="{E7C93A00-7E31-E000-6BED-292B08A4B198}"/>
          </ac:spMkLst>
        </pc:spChg>
        <pc:picChg chg="mod">
          <ac:chgData name="Xin Luo" userId="82312ee5779919a4" providerId="LiveId" clId="{C71FC643-FA87-7D48-9682-E09A32CA72A0}" dt="2024-04-14T03:46:53.585" v="1056" actId="1076"/>
          <ac:picMkLst>
            <pc:docMk/>
            <pc:sldMk cId="3280776050" sldId="2744"/>
            <ac:picMk id="18" creationId="{0837DC30-4620-0035-DE40-9319EFBA876D}"/>
          </ac:picMkLst>
        </pc:picChg>
        <pc:picChg chg="mod">
          <ac:chgData name="Xin Luo" userId="82312ee5779919a4" providerId="LiveId" clId="{C71FC643-FA87-7D48-9682-E09A32CA72A0}" dt="2024-04-14T03:46:53.585" v="1056" actId="1076"/>
          <ac:picMkLst>
            <pc:docMk/>
            <pc:sldMk cId="3280776050" sldId="2744"/>
            <ac:picMk id="20" creationId="{1C80845A-A83F-D903-2B37-F9CB37E4E25A}"/>
          </ac:picMkLst>
        </pc:picChg>
      </pc:sldChg>
      <pc:sldChg chg="add del">
        <pc:chgData name="Xin Luo" userId="82312ee5779919a4" providerId="LiveId" clId="{C71FC643-FA87-7D48-9682-E09A32CA72A0}" dt="2024-04-14T02:30:20.443" v="330" actId="2696"/>
        <pc:sldMkLst>
          <pc:docMk/>
          <pc:sldMk cId="3883315984" sldId="2744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3741103209" sldId="2745"/>
        </pc:sldMkLst>
      </pc:sldChg>
      <pc:sldChg chg="modSp add del mod">
        <pc:chgData name="Xin Luo" userId="82312ee5779919a4" providerId="LiveId" clId="{C71FC643-FA87-7D48-9682-E09A32CA72A0}" dt="2024-04-14T05:16:55.475" v="1116" actId="2696"/>
        <pc:sldMkLst>
          <pc:docMk/>
          <pc:sldMk cId="322086101" sldId="2746"/>
        </pc:sldMkLst>
        <pc:spChg chg="mod">
          <ac:chgData name="Xin Luo" userId="82312ee5779919a4" providerId="LiveId" clId="{C71FC643-FA87-7D48-9682-E09A32CA72A0}" dt="2024-04-14T05:16:13.048" v="1115" actId="20577"/>
          <ac:spMkLst>
            <pc:docMk/>
            <pc:sldMk cId="322086101" sldId="2746"/>
            <ac:spMk id="3" creationId="{00000000-0000-0000-0000-000000000000}"/>
          </ac:spMkLst>
        </pc:spChg>
      </pc:sldChg>
      <pc:sldChg chg="addSp modSp add mod">
        <pc:chgData name="Xin Luo" userId="82312ee5779919a4" providerId="LiveId" clId="{C71FC643-FA87-7D48-9682-E09A32CA72A0}" dt="2024-04-14T05:20:38.592" v="1398" actId="14100"/>
        <pc:sldMkLst>
          <pc:docMk/>
          <pc:sldMk cId="2132988578" sldId="2746"/>
        </pc:sldMkLst>
        <pc:spChg chg="mod">
          <ac:chgData name="Xin Luo" userId="82312ee5779919a4" providerId="LiveId" clId="{C71FC643-FA87-7D48-9682-E09A32CA72A0}" dt="2024-04-14T05:19:45.440" v="1340" actId="20577"/>
          <ac:spMkLst>
            <pc:docMk/>
            <pc:sldMk cId="2132988578" sldId="2746"/>
            <ac:spMk id="2" creationId="{631AADB6-C88A-D817-4683-FC087E4E240F}"/>
          </ac:spMkLst>
        </pc:spChg>
        <pc:spChg chg="add mod">
          <ac:chgData name="Xin Luo" userId="82312ee5779919a4" providerId="LiveId" clId="{C71FC643-FA87-7D48-9682-E09A32CA72A0}" dt="2024-04-14T05:20:38.592" v="1398" actId="14100"/>
          <ac:spMkLst>
            <pc:docMk/>
            <pc:sldMk cId="2132988578" sldId="2746"/>
            <ac:spMk id="4" creationId="{A0B1A53B-A2E0-6874-30E4-7C9A0BD1375D}"/>
          </ac:spMkLst>
        </pc:spChg>
        <pc:spChg chg="mod">
          <ac:chgData name="Xin Luo" userId="82312ee5779919a4" providerId="LiveId" clId="{C71FC643-FA87-7D48-9682-E09A32CA72A0}" dt="2024-04-14T05:20:08.712" v="1374" actId="1036"/>
          <ac:spMkLst>
            <pc:docMk/>
            <pc:sldMk cId="2132988578" sldId="2746"/>
            <ac:spMk id="17" creationId="{9E05FFCA-3371-AF5C-381D-71D984055F5A}"/>
          </ac:spMkLst>
        </pc:spChg>
        <pc:picChg chg="mod">
          <ac:chgData name="Xin Luo" userId="82312ee5779919a4" providerId="LiveId" clId="{C71FC643-FA87-7D48-9682-E09A32CA72A0}" dt="2024-04-14T05:20:34.137" v="1397" actId="1036"/>
          <ac:picMkLst>
            <pc:docMk/>
            <pc:sldMk cId="2132988578" sldId="2746"/>
            <ac:picMk id="11" creationId="{7FFE9DD7-9FAD-B833-34A7-F9D00BB93C74}"/>
          </ac:picMkLst>
        </pc:picChg>
        <pc:picChg chg="mod">
          <ac:chgData name="Xin Luo" userId="82312ee5779919a4" providerId="LiveId" clId="{C71FC643-FA87-7D48-9682-E09A32CA72A0}" dt="2024-04-14T05:20:34.137" v="1397" actId="1036"/>
          <ac:picMkLst>
            <pc:docMk/>
            <pc:sldMk cId="2132988578" sldId="2746"/>
            <ac:picMk id="13" creationId="{99DA1880-9B80-A24C-3180-693E3B5EE1BF}"/>
          </ac:picMkLst>
        </pc:picChg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920839983" sldId="2747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081473989" sldId="2748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1994915307" sldId="2749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202264030" sldId="2750"/>
        </pc:sldMkLst>
      </pc:sldChg>
      <pc:sldChg chg="add del">
        <pc:chgData name="Xin Luo" userId="82312ee5779919a4" providerId="LiveId" clId="{C71FC643-FA87-7D48-9682-E09A32CA72A0}" dt="2024-04-14T02:18:33.187" v="215"/>
        <pc:sldMkLst>
          <pc:docMk/>
          <pc:sldMk cId="2371836296" sldId="2756"/>
        </pc:sldMkLst>
      </pc:sldChg>
      <pc:sldChg chg="add del ord">
        <pc:chgData name="Xin Luo" userId="82312ee5779919a4" providerId="LiveId" clId="{C71FC643-FA87-7D48-9682-E09A32CA72A0}" dt="2024-04-14T02:18:33.187" v="215"/>
        <pc:sldMkLst>
          <pc:docMk/>
          <pc:sldMk cId="397779649" sldId="2757"/>
        </pc:sldMkLst>
      </pc:sldChg>
      <pc:sldChg chg="add del">
        <pc:chgData name="Xin Luo" userId="82312ee5779919a4" providerId="LiveId" clId="{C71FC643-FA87-7D48-9682-E09A32CA72A0}" dt="2024-04-14T02:19:02.573" v="217"/>
        <pc:sldMkLst>
          <pc:docMk/>
          <pc:sldMk cId="1878724924" sldId="2758"/>
        </pc:sldMkLst>
      </pc:sldChg>
      <pc:sldChg chg="del">
        <pc:chgData name="Xin Luo" userId="82312ee5779919a4" providerId="LiveId" clId="{C71FC643-FA87-7D48-9682-E09A32CA72A0}" dt="2024-04-14T02:15:57.593" v="179" actId="2696"/>
        <pc:sldMkLst>
          <pc:docMk/>
          <pc:sldMk cId="472418319" sldId="2759"/>
        </pc:sldMkLst>
      </pc:sldChg>
      <pc:sldChg chg="modSp mod">
        <pc:chgData name="Xin Luo" userId="82312ee5779919a4" providerId="LiveId" clId="{C71FC643-FA87-7D48-9682-E09A32CA72A0}" dt="2024-04-14T05:42:59.392" v="1424" actId="20577"/>
        <pc:sldMkLst>
          <pc:docMk/>
          <pc:sldMk cId="1125183986" sldId="2760"/>
        </pc:sldMkLst>
        <pc:spChg chg="mod">
          <ac:chgData name="Xin Luo" userId="82312ee5779919a4" providerId="LiveId" clId="{C71FC643-FA87-7D48-9682-E09A32CA72A0}" dt="2024-04-14T05:42:59.392" v="1424" actId="20577"/>
          <ac:spMkLst>
            <pc:docMk/>
            <pc:sldMk cId="1125183986" sldId="2760"/>
            <ac:spMk id="13" creationId="{303BC878-BC57-D350-27A3-F03AE48213AC}"/>
          </ac:spMkLst>
        </pc:spChg>
      </pc:sldChg>
      <pc:sldChg chg="del">
        <pc:chgData name="Xin Luo" userId="82312ee5779919a4" providerId="LiveId" clId="{C71FC643-FA87-7D48-9682-E09A32CA72A0}" dt="2024-04-14T02:15:55.816" v="178" actId="2696"/>
        <pc:sldMkLst>
          <pc:docMk/>
          <pc:sldMk cId="1417780723" sldId="2761"/>
        </pc:sldMkLst>
      </pc:sldChg>
      <pc:sldChg chg="modSp add mod">
        <pc:chgData name="Xin Luo" userId="82312ee5779919a4" providerId="LiveId" clId="{C71FC643-FA87-7D48-9682-E09A32CA72A0}" dt="2024-04-14T02:15:10.213" v="160" actId="20577"/>
        <pc:sldMkLst>
          <pc:docMk/>
          <pc:sldMk cId="1560167864" sldId="2762"/>
        </pc:sldMkLst>
        <pc:spChg chg="mod">
          <ac:chgData name="Xin Luo" userId="82312ee5779919a4" providerId="LiveId" clId="{C71FC643-FA87-7D48-9682-E09A32CA72A0}" dt="2024-04-14T02:15:10.213" v="160" actId="20577"/>
          <ac:spMkLst>
            <pc:docMk/>
            <pc:sldMk cId="1560167864" sldId="2762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C71FC643-FA87-7D48-9682-E09A32CA72A0}" dt="2024-04-14T02:34:16.128" v="440" actId="14100"/>
        <pc:sldMkLst>
          <pc:docMk/>
          <pc:sldMk cId="2128517815" sldId="2763"/>
        </pc:sldMkLst>
        <pc:spChg chg="mod">
          <ac:chgData name="Xin Luo" userId="82312ee5779919a4" providerId="LiveId" clId="{C71FC643-FA87-7D48-9682-E09A32CA72A0}" dt="2024-04-14T02:32:42.293" v="417" actId="20577"/>
          <ac:spMkLst>
            <pc:docMk/>
            <pc:sldMk cId="2128517815" sldId="2763"/>
            <ac:spMk id="2" creationId="{631AADB6-C88A-D817-4683-FC087E4E240F}"/>
          </ac:spMkLst>
        </pc:spChg>
        <pc:spChg chg="mod">
          <ac:chgData name="Xin Luo" userId="82312ee5779919a4" providerId="LiveId" clId="{C71FC643-FA87-7D48-9682-E09A32CA72A0}" dt="2024-04-14T02:27:35.512" v="265" actId="20577"/>
          <ac:spMkLst>
            <pc:docMk/>
            <pc:sldMk cId="2128517815" sldId="2763"/>
            <ac:spMk id="3" creationId="{00000000-0000-0000-0000-000000000000}"/>
          </ac:spMkLst>
        </pc:spChg>
        <pc:spChg chg="add del mod">
          <ac:chgData name="Xin Luo" userId="82312ee5779919a4" providerId="LiveId" clId="{C71FC643-FA87-7D48-9682-E09A32CA72A0}" dt="2024-04-14T02:33:56.412" v="431" actId="478"/>
          <ac:spMkLst>
            <pc:docMk/>
            <pc:sldMk cId="2128517815" sldId="2763"/>
            <ac:spMk id="8" creationId="{5CF29F87-6742-B4F7-605C-1C6806FEF46B}"/>
          </ac:spMkLst>
        </pc:spChg>
        <pc:spChg chg="del mod">
          <ac:chgData name="Xin Luo" userId="82312ee5779919a4" providerId="LiveId" clId="{C71FC643-FA87-7D48-9682-E09A32CA72A0}" dt="2024-04-14T02:31:40.239" v="346" actId="478"/>
          <ac:spMkLst>
            <pc:docMk/>
            <pc:sldMk cId="2128517815" sldId="2763"/>
            <ac:spMk id="17" creationId="{9E05FFCA-3371-AF5C-381D-71D984055F5A}"/>
          </ac:spMkLst>
        </pc:spChg>
        <pc:picChg chg="add mod">
          <ac:chgData name="Xin Luo" userId="82312ee5779919a4" providerId="LiveId" clId="{C71FC643-FA87-7D48-9682-E09A32CA72A0}" dt="2024-04-14T02:34:14.327" v="439" actId="1076"/>
          <ac:picMkLst>
            <pc:docMk/>
            <pc:sldMk cId="2128517815" sldId="2763"/>
            <ac:picMk id="5" creationId="{BB583DEF-A3C7-6688-754C-000D8AF75597}"/>
          </ac:picMkLst>
        </pc:picChg>
        <pc:picChg chg="add del mod">
          <ac:chgData name="Xin Luo" userId="82312ee5779919a4" providerId="LiveId" clId="{C71FC643-FA87-7D48-9682-E09A32CA72A0}" dt="2024-04-14T02:33:55.690" v="430" actId="478"/>
          <ac:picMkLst>
            <pc:docMk/>
            <pc:sldMk cId="2128517815" sldId="2763"/>
            <ac:picMk id="7" creationId="{EBF39196-4733-F2CD-8DF0-F027F9076057}"/>
          </ac:picMkLst>
        </pc:picChg>
        <pc:picChg chg="add mod">
          <ac:chgData name="Xin Luo" userId="82312ee5779919a4" providerId="LiveId" clId="{C71FC643-FA87-7D48-9682-E09A32CA72A0}" dt="2024-04-14T02:34:16.128" v="440" actId="14100"/>
          <ac:picMkLst>
            <pc:docMk/>
            <pc:sldMk cId="2128517815" sldId="2763"/>
            <ac:picMk id="10" creationId="{E8404401-7808-E5A4-4B8D-D70331406C2F}"/>
          </ac:picMkLst>
        </pc:picChg>
      </pc:sldChg>
      <pc:sldChg chg="modSp add mod">
        <pc:chgData name="Xin Luo" userId="82312ee5779919a4" providerId="LiveId" clId="{C71FC643-FA87-7D48-9682-E09A32CA72A0}" dt="2024-04-14T05:43:48.944" v="1473" actId="20577"/>
        <pc:sldMkLst>
          <pc:docMk/>
          <pc:sldMk cId="3942148255" sldId="2764"/>
        </pc:sldMkLst>
        <pc:spChg chg="mod">
          <ac:chgData name="Xin Luo" userId="82312ee5779919a4" providerId="LiveId" clId="{C71FC643-FA87-7D48-9682-E09A32CA72A0}" dt="2024-04-14T02:29:42.591" v="328" actId="20577"/>
          <ac:spMkLst>
            <pc:docMk/>
            <pc:sldMk cId="3942148255" sldId="2764"/>
            <ac:spMk id="3" creationId="{00000000-0000-0000-0000-000000000000}"/>
          </ac:spMkLst>
        </pc:spChg>
        <pc:spChg chg="mod">
          <ac:chgData name="Xin Luo" userId="82312ee5779919a4" providerId="LiveId" clId="{C71FC643-FA87-7D48-9682-E09A32CA72A0}" dt="2024-04-14T05:43:48.944" v="1473" actId="20577"/>
          <ac:spMkLst>
            <pc:docMk/>
            <pc:sldMk cId="3942148255" sldId="2764"/>
            <ac:spMk id="17" creationId="{9E05FFCA-3371-AF5C-381D-71D984055F5A}"/>
          </ac:spMkLst>
        </pc:spChg>
      </pc:sldChg>
      <pc:sldChg chg="addSp delSp modSp add mod">
        <pc:chgData name="Xin Luo" userId="82312ee5779919a4" providerId="LiveId" clId="{C71FC643-FA87-7D48-9682-E09A32CA72A0}" dt="2024-04-14T02:39:53.176" v="527" actId="2711"/>
        <pc:sldMkLst>
          <pc:docMk/>
          <pc:sldMk cId="561836367" sldId="2765"/>
        </pc:sldMkLst>
        <pc:spChg chg="mod">
          <ac:chgData name="Xin Luo" userId="82312ee5779919a4" providerId="LiveId" clId="{C71FC643-FA87-7D48-9682-E09A32CA72A0}" dt="2024-04-14T02:35:43.640" v="476" actId="20577"/>
          <ac:spMkLst>
            <pc:docMk/>
            <pc:sldMk cId="561836367" sldId="2765"/>
            <ac:spMk id="2" creationId="{631AADB6-C88A-D817-4683-FC087E4E240F}"/>
          </ac:spMkLst>
        </pc:spChg>
        <pc:spChg chg="add mod">
          <ac:chgData name="Xin Luo" userId="82312ee5779919a4" providerId="LiveId" clId="{C71FC643-FA87-7D48-9682-E09A32CA72A0}" dt="2024-04-14T02:39:53.176" v="527" actId="2711"/>
          <ac:spMkLst>
            <pc:docMk/>
            <pc:sldMk cId="561836367" sldId="2765"/>
            <ac:spMk id="9" creationId="{EB94569A-DCCD-3E1E-FD7B-BE1E9848F905}"/>
          </ac:spMkLst>
        </pc:spChg>
        <pc:picChg chg="del">
          <ac:chgData name="Xin Luo" userId="82312ee5779919a4" providerId="LiveId" clId="{C71FC643-FA87-7D48-9682-E09A32CA72A0}" dt="2024-04-14T02:34:54.404" v="459" actId="478"/>
          <ac:picMkLst>
            <pc:docMk/>
            <pc:sldMk cId="561836367" sldId="2765"/>
            <ac:picMk id="5" creationId="{BB583DEF-A3C7-6688-754C-000D8AF75597}"/>
          </ac:picMkLst>
        </pc:picChg>
        <pc:picChg chg="add mod modCrop">
          <ac:chgData name="Xin Luo" userId="82312ee5779919a4" providerId="LiveId" clId="{C71FC643-FA87-7D48-9682-E09A32CA72A0}" dt="2024-04-14T02:37:50.957" v="498" actId="1037"/>
          <ac:picMkLst>
            <pc:docMk/>
            <pc:sldMk cId="561836367" sldId="2765"/>
            <ac:picMk id="6" creationId="{8D708A2A-FD67-D83A-8A8E-9FE23E313739}"/>
          </ac:picMkLst>
        </pc:picChg>
        <pc:picChg chg="add mod">
          <ac:chgData name="Xin Luo" userId="82312ee5779919a4" providerId="LiveId" clId="{C71FC643-FA87-7D48-9682-E09A32CA72A0}" dt="2024-04-14T02:37:52.789" v="502" actId="1038"/>
          <ac:picMkLst>
            <pc:docMk/>
            <pc:sldMk cId="561836367" sldId="2765"/>
            <ac:picMk id="8" creationId="{21B77BFA-4BAA-C158-AFFF-1CB756D13F79}"/>
          </ac:picMkLst>
        </pc:picChg>
        <pc:picChg chg="del">
          <ac:chgData name="Xin Luo" userId="82312ee5779919a4" providerId="LiveId" clId="{C71FC643-FA87-7D48-9682-E09A32CA72A0}" dt="2024-04-14T02:34:55.572" v="460" actId="478"/>
          <ac:picMkLst>
            <pc:docMk/>
            <pc:sldMk cId="561836367" sldId="2765"/>
            <ac:picMk id="10" creationId="{E8404401-7808-E5A4-4B8D-D70331406C2F}"/>
          </ac:picMkLst>
        </pc:picChg>
      </pc:sldChg>
      <pc:sldChg chg="addSp delSp modSp add mod">
        <pc:chgData name="Xin Luo" userId="82312ee5779919a4" providerId="LiveId" clId="{C71FC643-FA87-7D48-9682-E09A32CA72A0}" dt="2024-04-14T03:02:46.139" v="597" actId="1076"/>
        <pc:sldMkLst>
          <pc:docMk/>
          <pc:sldMk cId="2336177127" sldId="2766"/>
        </pc:sldMkLst>
        <pc:spChg chg="mod">
          <ac:chgData name="Xin Luo" userId="82312ee5779919a4" providerId="LiveId" clId="{C71FC643-FA87-7D48-9682-E09A32CA72A0}" dt="2024-04-14T03:00:27.553" v="545" actId="20577"/>
          <ac:spMkLst>
            <pc:docMk/>
            <pc:sldMk cId="2336177127" sldId="2766"/>
            <ac:spMk id="2" creationId="{631AADB6-C88A-D817-4683-FC087E4E240F}"/>
          </ac:spMkLst>
        </pc:spChg>
        <pc:spChg chg="del">
          <ac:chgData name="Xin Luo" userId="82312ee5779919a4" providerId="LiveId" clId="{C71FC643-FA87-7D48-9682-E09A32CA72A0}" dt="2024-04-14T02:58:49.261" v="531" actId="478"/>
          <ac:spMkLst>
            <pc:docMk/>
            <pc:sldMk cId="2336177127" sldId="2766"/>
            <ac:spMk id="9" creationId="{EB94569A-DCCD-3E1E-FD7B-BE1E9848F905}"/>
          </ac:spMkLst>
        </pc:spChg>
        <pc:spChg chg="add mod">
          <ac:chgData name="Xin Luo" userId="82312ee5779919a4" providerId="LiveId" clId="{C71FC643-FA87-7D48-9682-E09A32CA72A0}" dt="2024-04-14T03:02:46.139" v="597" actId="1076"/>
          <ac:spMkLst>
            <pc:docMk/>
            <pc:sldMk cId="2336177127" sldId="2766"/>
            <ac:spMk id="11" creationId="{5EA89349-FB9E-1501-BBC0-6C413A832488}"/>
          </ac:spMkLst>
        </pc:spChg>
        <pc:picChg chg="add mod">
          <ac:chgData name="Xin Luo" userId="82312ee5779919a4" providerId="LiveId" clId="{C71FC643-FA87-7D48-9682-E09A32CA72A0}" dt="2024-04-14T03:02:42.004" v="596" actId="1076"/>
          <ac:picMkLst>
            <pc:docMk/>
            <pc:sldMk cId="2336177127" sldId="2766"/>
            <ac:picMk id="5" creationId="{817364FD-4F5C-74A7-815E-197D6341C247}"/>
          </ac:picMkLst>
        </pc:picChg>
        <pc:picChg chg="del">
          <ac:chgData name="Xin Luo" userId="82312ee5779919a4" providerId="LiveId" clId="{C71FC643-FA87-7D48-9682-E09A32CA72A0}" dt="2024-04-14T02:58:43.191" v="529" actId="478"/>
          <ac:picMkLst>
            <pc:docMk/>
            <pc:sldMk cId="2336177127" sldId="2766"/>
            <ac:picMk id="6" creationId="{8D708A2A-FD67-D83A-8A8E-9FE23E313739}"/>
          </ac:picMkLst>
        </pc:picChg>
        <pc:picChg chg="del">
          <ac:chgData name="Xin Luo" userId="82312ee5779919a4" providerId="LiveId" clId="{C71FC643-FA87-7D48-9682-E09A32CA72A0}" dt="2024-04-14T02:58:44.761" v="530" actId="478"/>
          <ac:picMkLst>
            <pc:docMk/>
            <pc:sldMk cId="2336177127" sldId="2766"/>
            <ac:picMk id="8" creationId="{21B77BFA-4BAA-C158-AFFF-1CB756D13F79}"/>
          </ac:picMkLst>
        </pc:picChg>
        <pc:picChg chg="add mod">
          <ac:chgData name="Xin Luo" userId="82312ee5779919a4" providerId="LiveId" clId="{C71FC643-FA87-7D48-9682-E09A32CA72A0}" dt="2024-04-14T03:00:44.508" v="551"/>
          <ac:picMkLst>
            <pc:docMk/>
            <pc:sldMk cId="2336177127" sldId="2766"/>
            <ac:picMk id="10" creationId="{1B2C407D-38B9-B5B9-7E04-F678ACF6EB16}"/>
          </ac:picMkLst>
        </pc:picChg>
      </pc:sldChg>
      <pc:sldChg chg="addSp delSp modSp add mod">
        <pc:chgData name="Xin Luo" userId="82312ee5779919a4" providerId="LiveId" clId="{C71FC643-FA87-7D48-9682-E09A32CA72A0}" dt="2024-04-14T03:05:29.551" v="679" actId="1076"/>
        <pc:sldMkLst>
          <pc:docMk/>
          <pc:sldMk cId="437693752" sldId="2767"/>
        </pc:sldMkLst>
        <pc:spChg chg="mod">
          <ac:chgData name="Xin Luo" userId="82312ee5779919a4" providerId="LiveId" clId="{C71FC643-FA87-7D48-9682-E09A32CA72A0}" dt="2024-04-14T03:04:01.311" v="638" actId="1076"/>
          <ac:spMkLst>
            <pc:docMk/>
            <pc:sldMk cId="437693752" sldId="2767"/>
            <ac:spMk id="11" creationId="{5EA89349-FB9E-1501-BBC0-6C413A832488}"/>
          </ac:spMkLst>
        </pc:spChg>
        <pc:spChg chg="add mod">
          <ac:chgData name="Xin Luo" userId="82312ee5779919a4" providerId="LiveId" clId="{C71FC643-FA87-7D48-9682-E09A32CA72A0}" dt="2024-04-14T03:05:29.551" v="679" actId="1076"/>
          <ac:spMkLst>
            <pc:docMk/>
            <pc:sldMk cId="437693752" sldId="2767"/>
            <ac:spMk id="14" creationId="{6F3F48EE-6953-5CC9-1B35-5B42C56FD460}"/>
          </ac:spMkLst>
        </pc:spChg>
        <pc:picChg chg="del">
          <ac:chgData name="Xin Luo" userId="82312ee5779919a4" providerId="LiveId" clId="{C71FC643-FA87-7D48-9682-E09A32CA72A0}" dt="2024-04-14T03:02:52.144" v="599" actId="478"/>
          <ac:picMkLst>
            <pc:docMk/>
            <pc:sldMk cId="437693752" sldId="2767"/>
            <ac:picMk id="5" creationId="{817364FD-4F5C-74A7-815E-197D6341C247}"/>
          </ac:picMkLst>
        </pc:picChg>
        <pc:picChg chg="add mod">
          <ac:chgData name="Xin Luo" userId="82312ee5779919a4" providerId="LiveId" clId="{C71FC643-FA87-7D48-9682-E09A32CA72A0}" dt="2024-04-14T03:03:17.671" v="610" actId="1076"/>
          <ac:picMkLst>
            <pc:docMk/>
            <pc:sldMk cId="437693752" sldId="2767"/>
            <ac:picMk id="6" creationId="{F70A9D71-8051-A9D3-FDA2-5D61298C451A}"/>
          </ac:picMkLst>
        </pc:picChg>
        <pc:picChg chg="add del mod">
          <ac:chgData name="Xin Luo" userId="82312ee5779919a4" providerId="LiveId" clId="{C71FC643-FA87-7D48-9682-E09A32CA72A0}" dt="2024-04-14T03:04:52.046" v="643" actId="478"/>
          <ac:picMkLst>
            <pc:docMk/>
            <pc:sldMk cId="437693752" sldId="2767"/>
            <ac:picMk id="8" creationId="{C325DB91-7322-8D66-4A59-68B2CD351A0C}"/>
          </ac:picMkLst>
        </pc:picChg>
        <pc:picChg chg="add mod">
          <ac:chgData name="Xin Luo" userId="82312ee5779919a4" providerId="LiveId" clId="{C71FC643-FA87-7D48-9682-E09A32CA72A0}" dt="2024-04-14T03:04:55.786" v="645" actId="1076"/>
          <ac:picMkLst>
            <pc:docMk/>
            <pc:sldMk cId="437693752" sldId="2767"/>
            <ac:picMk id="10" creationId="{08C3E9C5-6A2A-443A-E60D-18CFF87905FD}"/>
          </ac:picMkLst>
        </pc:picChg>
        <pc:picChg chg="add mod">
          <ac:chgData name="Xin Luo" userId="82312ee5779919a4" providerId="LiveId" clId="{C71FC643-FA87-7D48-9682-E09A32CA72A0}" dt="2024-04-14T03:04:59.268" v="646"/>
          <ac:picMkLst>
            <pc:docMk/>
            <pc:sldMk cId="437693752" sldId="2767"/>
            <ac:picMk id="13" creationId="{DF9A51AD-012C-0B32-3274-63185964330D}"/>
          </ac:picMkLst>
        </pc:picChg>
      </pc:sldChg>
      <pc:sldChg chg="add">
        <pc:chgData name="Xin Luo" userId="82312ee5779919a4" providerId="LiveId" clId="{C71FC643-FA87-7D48-9682-E09A32CA72A0}" dt="2024-04-14T03:41:14.178" v="680"/>
        <pc:sldMkLst>
          <pc:docMk/>
          <pc:sldMk cId="1162439836" sldId="2768"/>
        </pc:sldMkLst>
      </pc:sldChg>
      <pc:sldChg chg="delSp modSp add mod">
        <pc:chgData name="Xin Luo" userId="82312ee5779919a4" providerId="LiveId" clId="{C71FC643-FA87-7D48-9682-E09A32CA72A0}" dt="2024-04-14T03:46:14.190" v="1052" actId="20577"/>
        <pc:sldMkLst>
          <pc:docMk/>
          <pc:sldMk cId="477496324" sldId="2769"/>
        </pc:sldMkLst>
        <pc:spChg chg="mod">
          <ac:chgData name="Xin Luo" userId="82312ee5779919a4" providerId="LiveId" clId="{C71FC643-FA87-7D48-9682-E09A32CA72A0}" dt="2024-04-14T03:46:14.190" v="1052" actId="20577"/>
          <ac:spMkLst>
            <pc:docMk/>
            <pc:sldMk cId="477496324" sldId="2769"/>
            <ac:spMk id="2" creationId="{631AADB6-C88A-D817-4683-FC087E4E240F}"/>
          </ac:spMkLst>
        </pc:spChg>
        <pc:spChg chg="del">
          <ac:chgData name="Xin Luo" userId="82312ee5779919a4" providerId="LiveId" clId="{C71FC643-FA87-7D48-9682-E09A32CA72A0}" dt="2024-04-14T03:42:01.259" v="685" actId="478"/>
          <ac:spMkLst>
            <pc:docMk/>
            <pc:sldMk cId="477496324" sldId="2769"/>
            <ac:spMk id="11" creationId="{5EA89349-FB9E-1501-BBC0-6C413A832488}"/>
          </ac:spMkLst>
        </pc:spChg>
        <pc:spChg chg="del">
          <ac:chgData name="Xin Luo" userId="82312ee5779919a4" providerId="LiveId" clId="{C71FC643-FA87-7D48-9682-E09A32CA72A0}" dt="2024-04-14T03:41:59.660" v="684" actId="478"/>
          <ac:spMkLst>
            <pc:docMk/>
            <pc:sldMk cId="477496324" sldId="2769"/>
            <ac:spMk id="14" creationId="{6F3F48EE-6953-5CC9-1B35-5B42C56FD460}"/>
          </ac:spMkLst>
        </pc:spChg>
        <pc:picChg chg="del">
          <ac:chgData name="Xin Luo" userId="82312ee5779919a4" providerId="LiveId" clId="{C71FC643-FA87-7D48-9682-E09A32CA72A0}" dt="2024-04-14T03:41:56.538" v="682" actId="478"/>
          <ac:picMkLst>
            <pc:docMk/>
            <pc:sldMk cId="477496324" sldId="2769"/>
            <ac:picMk id="6" creationId="{F70A9D71-8051-A9D3-FDA2-5D61298C451A}"/>
          </ac:picMkLst>
        </pc:picChg>
        <pc:picChg chg="del">
          <ac:chgData name="Xin Luo" userId="82312ee5779919a4" providerId="LiveId" clId="{C71FC643-FA87-7D48-9682-E09A32CA72A0}" dt="2024-04-14T03:41:57.119" v="683" actId="478"/>
          <ac:picMkLst>
            <pc:docMk/>
            <pc:sldMk cId="477496324" sldId="2769"/>
            <ac:picMk id="10" creationId="{08C3E9C5-6A2A-443A-E60D-18CFF87905FD}"/>
          </ac:picMkLst>
        </pc:picChg>
      </pc:sldChg>
      <pc:sldChg chg="add del">
        <pc:chgData name="Xin Luo" userId="82312ee5779919a4" providerId="LiveId" clId="{C71FC643-FA87-7D48-9682-E09A32CA72A0}" dt="2024-04-14T03:42:06.933" v="700"/>
        <pc:sldMkLst>
          <pc:docMk/>
          <pc:sldMk cId="1794691217" sldId="2770"/>
        </pc:sldMkLst>
      </pc:sldChg>
      <pc:sldChg chg="modSp add mod">
        <pc:chgData name="Xin Luo" userId="82312ee5779919a4" providerId="LiveId" clId="{C71FC643-FA87-7D48-9682-E09A32CA72A0}" dt="2024-04-14T03:47:26.155" v="1093" actId="14100"/>
        <pc:sldMkLst>
          <pc:docMk/>
          <pc:sldMk cId="3505449870" sldId="2770"/>
        </pc:sldMkLst>
        <pc:spChg chg="mod">
          <ac:chgData name="Xin Luo" userId="82312ee5779919a4" providerId="LiveId" clId="{C71FC643-FA87-7D48-9682-E09A32CA72A0}" dt="2024-04-14T03:47:12.103" v="1075" actId="20577"/>
          <ac:spMkLst>
            <pc:docMk/>
            <pc:sldMk cId="3505449870" sldId="2770"/>
            <ac:spMk id="2" creationId="{631AADB6-C88A-D817-4683-FC087E4E240F}"/>
          </ac:spMkLst>
        </pc:spChg>
        <pc:spChg chg="mod">
          <ac:chgData name="Xin Luo" userId="82312ee5779919a4" providerId="LiveId" clId="{C71FC643-FA87-7D48-9682-E09A32CA72A0}" dt="2024-04-14T03:47:26.155" v="1093" actId="14100"/>
          <ac:spMkLst>
            <pc:docMk/>
            <pc:sldMk cId="3505449870" sldId="2770"/>
            <ac:spMk id="21" creationId="{E7C93A00-7E31-E000-6BED-292B08A4B198}"/>
          </ac:spMkLst>
        </pc:sp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  <pc:spChg chg="mod">
          <ac:chgData name="Xin Luo" userId="82312ee5779919a4" providerId="LiveId" clId="{9DD00C57-1E20-5F45-A5A7-A6F833EE305E}" dt="2024-04-05T07:42:36.104" v="17" actId="5793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  <pc:spChg chg="mod">
          <ac:chgData name="Xin Luo" userId="82312ee5779919a4" providerId="LiveId" clId="{9DD00C57-1E20-5F45-A5A7-A6F833EE305E}" dt="2024-04-05T07:52:08.536" v="62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94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799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7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057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08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1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0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563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56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955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21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82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P</a:t>
            </a:r>
            <a:r>
              <a:rPr lang="en-CN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ython</a:t>
            </a:r>
            <a:r>
              <a:rPr lang="zh-CN" altLang="en-CN" sz="4800" b="1" dirty="0">
                <a:solidFill>
                  <a:srgbClr val="FF0000"/>
                </a:solidFill>
                <a:latin typeface="微软雅黑"/>
                <a:ea typeface="微软雅黑"/>
              </a:rPr>
              <a:t>开发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环境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二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9349-FB9E-1501-BBC0-6C413A832488}"/>
              </a:ext>
            </a:extLst>
          </p:cNvPr>
          <p:cNvSpPr txBox="1"/>
          <p:nvPr/>
        </p:nvSpPr>
        <p:spPr>
          <a:xfrm>
            <a:off x="426554" y="1581483"/>
            <a:ext cx="380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默认安装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accent2"/>
                </a:solidFill>
                <a:latin typeface="+mn-ea"/>
                <a:ea typeface="+mn-ea"/>
              </a:rPr>
              <a:t>或自定义安装</a:t>
            </a:r>
            <a:endParaRPr lang="en-CN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0A9D71-8051-A9D3-FDA2-5D61298C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9974"/>
            <a:ext cx="4979749" cy="304461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8C3E9C5-6A2A-443A-E60D-18CFF8790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997" y="3599106"/>
            <a:ext cx="5046833" cy="3044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3F48EE-6953-5CC9-1B35-5B42C56FD460}"/>
              </a:ext>
            </a:extLst>
          </p:cNvPr>
          <p:cNvSpPr txBox="1"/>
          <p:nvPr/>
        </p:nvSpPr>
        <p:spPr>
          <a:xfrm>
            <a:off x="5124284" y="3058839"/>
            <a:ext cx="3802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自定义安装可设置安装路径等</a:t>
            </a:r>
            <a:endParaRPr lang="en-CN" sz="20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24398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5757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accent2"/>
                </a:solidFill>
                <a:highlight>
                  <a:srgbClr val="FFFFFF"/>
                </a:highlight>
                <a:latin typeface="+mn-ea"/>
                <a:ea typeface="+mn-ea"/>
              </a:rPr>
              <a:t>常见问题</a:t>
            </a:r>
            <a:endParaRPr lang="en-US" altLang="zh-CN" sz="2200" b="1" dirty="0">
              <a:solidFill>
                <a:schemeClr val="accent2"/>
              </a:solidFill>
              <a:highlight>
                <a:srgbClr val="FFFFFF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1.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 无法启动此程序，可能是因为计算机中丢失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Python3x.dll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。如果电脑安装有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360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软件，安装的时候会把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Python37.dll 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当病毒进行删除，所以安装的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是不完整的，系统提示文件缺失。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解决办法：关掉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360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，卸载原来的 </a:t>
            </a:r>
            <a:r>
              <a:rPr 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Python，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重新安装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2.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 无法启动此程序，可能是因为在安装时未选择将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安装路径添加至环境变量。</a:t>
            </a:r>
            <a:endParaRPr lang="en-US" altLang="zh-CN" sz="2200" dirty="0">
              <a:solidFill>
                <a:srgbClr val="191B1F"/>
              </a:solidFill>
              <a:highlight>
                <a:srgbClr val="FFFFFF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解决办法：手动将</a:t>
            </a:r>
            <a:r>
              <a:rPr lang="en-US" altLang="zh-CN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191B1F"/>
                </a:solidFill>
                <a:highlight>
                  <a:srgbClr val="FFFFFF"/>
                </a:highlight>
                <a:latin typeface="+mn-ea"/>
                <a:ea typeface="+mn-ea"/>
              </a:rPr>
              <a:t>安装路径添加至环境变量中系统变量。</a:t>
            </a:r>
            <a:endParaRPr lang="en-US" altLang="zh-CN" sz="2200" dirty="0">
              <a:solidFill>
                <a:srgbClr val="191B1F"/>
              </a:solidFill>
              <a:highlight>
                <a:srgbClr val="FFFFFF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74963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安装检测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514455"/>
            <a:ext cx="852084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54498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89721" y="1734920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156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F1EF-C4B4-1C55-B736-D9AE60BE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29" y="2287731"/>
            <a:ext cx="5454733" cy="42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11" y="3477461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3.9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lang="en-CN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00534"/>
            <a:ext cx="4249364" cy="26110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05" y="3900533"/>
            <a:ext cx="4249366" cy="2611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5744663" y="5641775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6442363" y="4739717"/>
            <a:ext cx="2543298" cy="19530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VSCode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介绍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Miniconda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与开发环境配置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安装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err="1">
                <a:latin typeface="微软雅黑" pitchFamily="34" charset="-122"/>
                <a:ea typeface="微软雅黑" pitchFamily="34" charset="-122"/>
              </a:rPr>
              <a:t>Miniconda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与开发环境配置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原生库管理工具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-pip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86659" y="2886524"/>
            <a:ext cx="804221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97637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976373"/>
            <a:ext cx="4306763" cy="2795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1A53B-A2E0-6874-30E4-7C9A0BD1375D}"/>
              </a:ext>
            </a:extLst>
          </p:cNvPr>
          <p:cNvSpPr txBox="1"/>
          <p:nvPr/>
        </p:nvSpPr>
        <p:spPr>
          <a:xfrm>
            <a:off x="620169" y="1789333"/>
            <a:ext cx="718652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install: 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不检查兼容性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install: 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检查库之间兼容性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98857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4000" b="1" dirty="0" err="1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介绍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1678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40" y="2346605"/>
            <a:ext cx="4710351" cy="35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4" y="1826836"/>
            <a:ext cx="3887075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源代码编辑器。该软件支持语法高亮、代码自动补全、代码重构功能，并且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+mn-ea"/>
              </a:rPr>
              <a:t>二、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96962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795713"/>
            <a:ext cx="8314891" cy="1513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设置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1839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安装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27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工具，以及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软件包管理工具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21482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27176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271767"/>
            <a:ext cx="4134131" cy="22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760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152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检查电脑系统版本（右键计算机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-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属性）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583DEF-A3C7-6688-754C-000D8AF7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2663189"/>
            <a:ext cx="3568324" cy="3794760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E8404401-7808-E5A4-4B8D-D70331406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10" y="3627772"/>
            <a:ext cx="6320790" cy="17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178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152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下载官网：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https://www.python.org/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708A2A-FD67-D83A-8A8E-9FE23E313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91"/>
          <a:stretch/>
        </p:blipFill>
        <p:spPr>
          <a:xfrm>
            <a:off x="226224" y="2753325"/>
            <a:ext cx="4665815" cy="340439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B77BFA-4BAA-C158-AFFF-1CB756D13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430" y="2753325"/>
            <a:ext cx="3901625" cy="3404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94569A-DCCD-3E1E-FD7B-BE1E9848F905}"/>
              </a:ext>
            </a:extLst>
          </p:cNvPr>
          <p:cNvSpPr txBox="1"/>
          <p:nvPr/>
        </p:nvSpPr>
        <p:spPr>
          <a:xfrm>
            <a:off x="6437480" y="3533443"/>
            <a:ext cx="25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选择下载版本</a:t>
            </a:r>
          </a:p>
        </p:txBody>
      </p:sp>
    </p:spTree>
    <p:extLst>
      <p:ext uri="{BB962C8B-B14F-4D97-AF65-F5344CB8AC3E}">
        <p14:creationId xmlns:p14="http://schemas.microsoft.com/office/powerpoint/2010/main" val="5618363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7364FD-4F5C-74A7-815E-197D6341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78" y="2332522"/>
            <a:ext cx="6399444" cy="3623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A89349-FB9E-1501-BBC0-6C413A832488}"/>
              </a:ext>
            </a:extLst>
          </p:cNvPr>
          <p:cNvSpPr txBox="1"/>
          <p:nvPr/>
        </p:nvSpPr>
        <p:spPr>
          <a:xfrm>
            <a:off x="3284054" y="1717757"/>
            <a:ext cx="25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表明已安装</a:t>
            </a:r>
          </a:p>
        </p:txBody>
      </p:sp>
    </p:spTree>
    <p:extLst>
      <p:ext uri="{BB962C8B-B14F-4D97-AF65-F5344CB8AC3E}">
        <p14:creationId xmlns:p14="http://schemas.microsoft.com/office/powerpoint/2010/main" val="23361771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安装（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Windows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9349-FB9E-1501-BBC0-6C413A832488}"/>
              </a:ext>
            </a:extLst>
          </p:cNvPr>
          <p:cNvSpPr txBox="1"/>
          <p:nvPr/>
        </p:nvSpPr>
        <p:spPr>
          <a:xfrm>
            <a:off x="426554" y="1581483"/>
            <a:ext cx="380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  <a:latin typeface="+mn-ea"/>
                <a:ea typeface="+mn-ea"/>
              </a:rPr>
              <a:t>默认安装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accent2"/>
                </a:solidFill>
                <a:latin typeface="+mn-ea"/>
                <a:ea typeface="+mn-ea"/>
              </a:rPr>
              <a:t>或自定义安装</a:t>
            </a:r>
            <a:endParaRPr lang="en-CN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0A9D71-8051-A9D3-FDA2-5D61298C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9974"/>
            <a:ext cx="4979749" cy="304461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8C3E9C5-6A2A-443A-E60D-18CFF8790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997" y="3599106"/>
            <a:ext cx="5046833" cy="3044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3F48EE-6953-5CC9-1B35-5B42C56FD460}"/>
              </a:ext>
            </a:extLst>
          </p:cNvPr>
          <p:cNvSpPr txBox="1"/>
          <p:nvPr/>
        </p:nvSpPr>
        <p:spPr>
          <a:xfrm>
            <a:off x="5124284" y="3058839"/>
            <a:ext cx="3802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自定义安装可设置安装路径等</a:t>
            </a:r>
            <a:endParaRPr lang="en-CN" sz="20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769375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1117</Words>
  <Application>Microsoft Office PowerPoint</Application>
  <PresentationFormat>全屏显示(4:3)</PresentationFormat>
  <Paragraphs>126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PingFang SC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一、Python安装</vt:lpstr>
      <vt:lpstr>三、基于Python的开源软件开发环境配置</vt:lpstr>
      <vt:lpstr>一、Python安装</vt:lpstr>
      <vt:lpstr>一、Python安装</vt:lpstr>
      <vt:lpstr>一、Python安装</vt:lpstr>
      <vt:lpstr>一、Python安装</vt:lpstr>
      <vt:lpstr>一、Python安装</vt:lpstr>
      <vt:lpstr>一、Python安装</vt:lpstr>
      <vt:lpstr>三、基于Python的开源软件开发环境配置</vt:lpstr>
      <vt:lpstr>PowerPoint 演示文稿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二、Miniconda与开发环境配置</vt:lpstr>
      <vt:lpstr>PowerPoint 演示文稿</vt:lpstr>
      <vt:lpstr>二、开源软件开发工具</vt:lpstr>
      <vt:lpstr>二、开源软件开发工具</vt:lpstr>
      <vt:lpstr>二、开源软件开发工具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2</cp:revision>
  <dcterms:created xsi:type="dcterms:W3CDTF">2004-07-09T11:40:27Z</dcterms:created>
  <dcterms:modified xsi:type="dcterms:W3CDTF">2025-03-17T09:54:48Z</dcterms:modified>
</cp:coreProperties>
</file>